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4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2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610915-2FF1-4D2D-B499-D02A8574134C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DB4EBF-E37E-4FF4-AF0F-21FE5C0F8C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8;&#1072;&#1090;&#1100;&#1103;&#1085;&#1072;\Desktop\&#1052;&#1091;&#1079;&#1099;&#1082;&#1072;%20&#1076;&#1083;&#1103;%20&#1087;&#1088;&#1077;&#1079;&#1077;&#1085;&#1090;&#1072;&#1094;&#1080;&#1080;\&#1054;&#1088;&#1082;&#1077;&#1089;&#1090;&#1088;_&#1044;.&#1051;&#1072;&#1089;&#1090;&#1072;_-_&#1050;&#1088;&#1072;&#1089;&#1085;&#1099;&#1081;_&#1089;&#1072;&#1088;&#1072;&#1092;&#1072;&#1085;_-_(mp3poisk.net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52;&#1091;&#1079;&#1099;&#1082;&#1072;%20&#1076;&#1083;&#1103;%20&#1087;&#1088;&#1077;&#1079;&#1077;&#1085;&#1090;&#1072;&#1094;&#1080;&#1080;\&#1052;&#1086;&#1089;&#1082;&#1086;&#1074;&#1089;&#1082;&#1072;&#1103;%20&#1082;&#1072;&#1076;&#1088;&#1080;&#1083;&#1100;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2.docx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736"/>
            <a:ext cx="7981976" cy="1785950"/>
          </a:xfrm>
        </p:spPr>
        <p:txBody>
          <a:bodyPr/>
          <a:lstStyle/>
          <a:p>
            <a:r>
              <a:rPr lang="ru-RU" dirty="0" smtClean="0"/>
              <a:t>Элементы русского народного костюма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500438"/>
            <a:ext cx="7406640" cy="2857520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«Русский народный сарафан и платок»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700" dirty="0" smtClean="0"/>
              <a:t>Подготовила и провела воспитатель </a:t>
            </a:r>
            <a:r>
              <a:rPr lang="ru-RU" sz="1700" dirty="0" err="1" smtClean="0"/>
              <a:t>Немшилова</a:t>
            </a:r>
            <a:r>
              <a:rPr lang="ru-RU" sz="1700" dirty="0" smtClean="0"/>
              <a:t> Т.А.</a:t>
            </a:r>
            <a:endParaRPr lang="ru-RU" sz="1700" dirty="0"/>
          </a:p>
        </p:txBody>
      </p:sp>
      <p:pic>
        <p:nvPicPr>
          <p:cNvPr id="5" name="Оркестр_Д.Ласта_-_Красный_сарафан_-_(mp3poisk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571612"/>
            <a:ext cx="7008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      КОНЕЦ</a:t>
            </a:r>
          </a:p>
          <a:p>
            <a:endParaRPr lang="ru-RU" sz="4800" dirty="0" smtClean="0"/>
          </a:p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  <p:pic>
        <p:nvPicPr>
          <p:cNvPr id="4" name="Московская кадри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142984"/>
            <a:ext cx="73640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 реализуемого этапа: </a:t>
            </a:r>
            <a:r>
              <a:rPr lang="ru-RU" sz="2400" dirty="0" smtClean="0"/>
              <a:t>Познакомить с русским народным сарафаном и платком через интеграцию</a:t>
            </a:r>
          </a:p>
          <a:p>
            <a:r>
              <a:rPr lang="ru-RU" sz="2400" dirty="0" smtClean="0"/>
              <a:t>познавательно-речевого  общения и рисования.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/>
              <a:t>Основные задачи:  а)</a:t>
            </a:r>
            <a:r>
              <a:rPr lang="ru-RU" sz="2400" dirty="0" smtClean="0"/>
              <a:t> познакомить с одеждой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русского народа;        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б)</a:t>
            </a:r>
            <a:r>
              <a:rPr lang="ru-RU" sz="2400" dirty="0" smtClean="0"/>
              <a:t> </a:t>
            </a:r>
            <a:r>
              <a:rPr lang="ru-RU" sz="2400" dirty="0"/>
              <a:t>р</a:t>
            </a:r>
            <a:r>
              <a:rPr lang="ru-RU" sz="2400" dirty="0" smtClean="0"/>
              <a:t>азвивать речь, эмоции,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эстетические чувства;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в)</a:t>
            </a:r>
            <a:r>
              <a:rPr lang="ru-RU" sz="2400" dirty="0" smtClean="0"/>
              <a:t> воспитывать любовь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к Родине, традициям народа.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spd="med" advClick="0" advTm="1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428728" y="428604"/>
          <a:ext cx="2224090" cy="3154577"/>
        </p:xfrm>
        <a:graphic>
          <a:graphicData uri="http://schemas.openxmlformats.org/presentationml/2006/ole">
            <p:oleObj spid="_x0000_s1025" name="Документ" r:id="rId3" imgW="5970525" imgH="8092879" progId="Word.Document.12">
              <p:embed/>
            </p:oleObj>
          </a:graphicData>
        </a:graphic>
      </p:graphicFrame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00499"/>
            <a:ext cx="3028956" cy="28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182" y="785794"/>
            <a:ext cx="5357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Сарафан- не только элемент русского</a:t>
            </a:r>
          </a:p>
          <a:p>
            <a:r>
              <a:rPr lang="ru-RU" sz="3600" dirty="0" smtClean="0"/>
              <a:t> народного костюма,</a:t>
            </a:r>
          </a:p>
          <a:p>
            <a:r>
              <a:rPr lang="ru-RU" sz="3600" dirty="0" smtClean="0"/>
              <a:t>сарафан- элемент русской жизни.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9" y="4500570"/>
            <a:ext cx="457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Платок- не отделимый</a:t>
            </a:r>
          </a:p>
          <a:p>
            <a:r>
              <a:rPr lang="ru-RU" sz="3600" dirty="0" smtClean="0"/>
              <a:t>элемент русского народного костюма.</a:t>
            </a:r>
          </a:p>
        </p:txBody>
      </p:sp>
    </p:spTree>
  </p:cSld>
  <p:clrMapOvr>
    <a:masterClrMapping/>
  </p:clrMapOvr>
  <p:transition spd="med" advClick="0" advTm="1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7" y="214290"/>
            <a:ext cx="3857652" cy="2893239"/>
          </a:xfrm>
          <a:prstGeom prst="rect">
            <a:avLst/>
          </a:prstGeom>
        </p:spPr>
      </p:pic>
      <p:pic>
        <p:nvPicPr>
          <p:cNvPr id="3" name="Рисунок 2" descr="SDC123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352" y="3643314"/>
            <a:ext cx="3929088" cy="2946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357166"/>
            <a:ext cx="3429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Знакомство начинается с посещения музея</a:t>
            </a:r>
            <a:endParaRPr lang="ru-RU" sz="36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500694" y="3500438"/>
          <a:ext cx="3271690" cy="3236857"/>
        </p:xfrm>
        <a:graphic>
          <a:graphicData uri="http://schemas.openxmlformats.org/presentationml/2006/ole">
            <p:oleObj spid="_x0000_s16386" name="Документ" r:id="rId5" imgW="5964044" imgH="5900525" progId="Word.Document.12">
              <p:embed/>
            </p:oleObj>
          </a:graphicData>
        </a:graphic>
      </p:graphicFrame>
    </p:spTree>
  </p:cSld>
  <p:clrMapOvr>
    <a:masterClrMapping/>
  </p:clrMapOvr>
  <p:transition spd="med" advClick="0" advTm="13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3000396" cy="3429024"/>
          </a:xfrm>
          <a:prstGeom prst="rect">
            <a:avLst/>
          </a:prstGeom>
        </p:spPr>
      </p:pic>
      <p:pic>
        <p:nvPicPr>
          <p:cNvPr id="3" name="Рисунок 2" descr="SDC12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728"/>
            <a:ext cx="4000496" cy="328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4500570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Созданный в группе мини-музей вызвал большой интерес  у  детей.</a:t>
            </a:r>
          </a:p>
        </p:txBody>
      </p:sp>
    </p:spTree>
  </p:cSld>
  <p:clrMapOvr>
    <a:masterClrMapping/>
  </p:clrMapOvr>
  <p:transition spd="med" advClick="0" advTm="13000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3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492" y="839882"/>
            <a:ext cx="3244115" cy="2433087"/>
          </a:xfrm>
          <a:prstGeom prst="rect">
            <a:avLst/>
          </a:prstGeom>
        </p:spPr>
      </p:pic>
      <p:pic>
        <p:nvPicPr>
          <p:cNvPr id="3" name="Рисунок 2" descr="SDC12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1229" y="556705"/>
            <a:ext cx="2357454" cy="3143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3" y="4071942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 удовольствием  оденем наряды наших бабушек.</a:t>
            </a:r>
            <a:endParaRPr lang="ru-RU" sz="3600" dirty="0"/>
          </a:p>
        </p:txBody>
      </p:sp>
      <p:pic>
        <p:nvPicPr>
          <p:cNvPr id="6" name="Рисунок 5" descr="SDC12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857628"/>
            <a:ext cx="2089338" cy="2785784"/>
          </a:xfrm>
          <a:prstGeom prst="rect">
            <a:avLst/>
          </a:prstGeom>
        </p:spPr>
      </p:pic>
    </p:spTree>
  </p:cSld>
  <p:clrMapOvr>
    <a:masterClrMapping/>
  </p:clrMapOvr>
  <p:transition spd="med" advClick="0" advTm="13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571480"/>
            <a:ext cx="2678925" cy="3571900"/>
          </a:xfrm>
          <a:prstGeom prst="rect">
            <a:avLst/>
          </a:prstGeom>
        </p:spPr>
      </p:pic>
      <p:pic>
        <p:nvPicPr>
          <p:cNvPr id="3" name="Рисунок 2" descr="SDC126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642918"/>
            <a:ext cx="3786182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492919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Платок- украшение и дополнение русского костюма.</a:t>
            </a:r>
            <a:endParaRPr lang="ru-RU" sz="3600" dirty="0"/>
          </a:p>
        </p:txBody>
      </p:sp>
    </p:spTree>
  </p:cSld>
  <p:clrMapOvr>
    <a:masterClrMapping/>
  </p:clrMapOvr>
  <p:transition spd="med" advClick="0" advTm="13000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2857520" cy="3810026"/>
          </a:xfrm>
          <a:prstGeom prst="rect">
            <a:avLst/>
          </a:prstGeom>
        </p:spPr>
      </p:pic>
      <p:pic>
        <p:nvPicPr>
          <p:cNvPr id="4" name="Рисунок 3" descr="SDC12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4143372" cy="3107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7" y="5000636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Мы, как и наши бабушки, хотим быть нарядными!!!!</a:t>
            </a:r>
            <a:endParaRPr lang="ru-RU" sz="3600" dirty="0"/>
          </a:p>
        </p:txBody>
      </p:sp>
    </p:spTree>
  </p:cSld>
  <p:clrMapOvr>
    <a:masterClrMapping/>
  </p:clrMapOvr>
  <p:transition spd="med" advClick="0" advTm="13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290"/>
            <a:ext cx="3929072" cy="5238763"/>
          </a:xfrm>
          <a:prstGeom prst="rect">
            <a:avLst/>
          </a:prstGeom>
        </p:spPr>
      </p:pic>
      <p:pic>
        <p:nvPicPr>
          <p:cNvPr id="3" name="Рисунок 2" descr="SDC12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14290"/>
            <a:ext cx="3857634" cy="521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585789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Знакомство  состоялось!!!</a:t>
            </a:r>
            <a:r>
              <a:rPr lang="ru-RU" dirty="0" smtClean="0"/>
              <a:t>!!!!!</a:t>
            </a:r>
            <a:endParaRPr lang="ru-RU" dirty="0"/>
          </a:p>
        </p:txBody>
      </p:sp>
    </p:spTree>
  </p:cSld>
  <p:clrMapOvr>
    <a:masterClrMapping/>
  </p:clrMapOvr>
  <p:transition spd="med" advClick="0" advTm="13000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143</Words>
  <Application>Microsoft Office PowerPoint</Application>
  <PresentationFormat>Экран (4:3)</PresentationFormat>
  <Paragraphs>33</Paragraphs>
  <Slides>10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Трек</vt:lpstr>
      <vt:lpstr>Документ</vt:lpstr>
      <vt:lpstr>Документ Microsoft Office Word</vt:lpstr>
      <vt:lpstr>Элементы русского народного костюма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русского народного костюма</dc:title>
  <dc:creator>Татьяна</dc:creator>
  <cp:lastModifiedBy>Татьяна</cp:lastModifiedBy>
  <cp:revision>20</cp:revision>
  <dcterms:created xsi:type="dcterms:W3CDTF">2013-04-04T14:51:54Z</dcterms:created>
  <dcterms:modified xsi:type="dcterms:W3CDTF">2013-04-06T15:33:06Z</dcterms:modified>
</cp:coreProperties>
</file>